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9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4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8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1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385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929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58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836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84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0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1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9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6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3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7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1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2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3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449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8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msptsa.org/Page/Programs/Math%20Club" TargetMode="External"/><Relationship Id="rId2" Type="http://schemas.openxmlformats.org/officeDocument/2006/relationships/hyperlink" Target="http://rmsptsa.org/Hom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RMSPTSA" TargetMode="External"/><Relationship Id="rId4" Type="http://schemas.openxmlformats.org/officeDocument/2006/relationships/hyperlink" Target="http://rmsptsa.org/Event/MonthCalendar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58E0D434-2028-4237-9A54-8FB1307896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19" b="201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9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2769538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3CFD50-D73C-4337-A111-C20AAEDE0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5" y="3496574"/>
            <a:ext cx="6436104" cy="1052422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400" dirty="0"/>
              <a:t>RMS PTSA Math Club</a:t>
            </a:r>
            <a:br>
              <a:rPr lang="en-US" sz="3400" dirty="0"/>
            </a:br>
            <a:r>
              <a:rPr lang="en-US" sz="3400" dirty="0"/>
              <a:t>2019-2020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9DA701-071A-44C6-BDDC-471F53C52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548996"/>
            <a:ext cx="6436104" cy="53483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1000" dirty="0">
                <a:solidFill>
                  <a:srgbClr val="68ECFD"/>
                </a:solidFill>
              </a:rPr>
              <a:t>Information Night</a:t>
            </a:r>
          </a:p>
          <a:p>
            <a:pPr algn="l">
              <a:lnSpc>
                <a:spcPct val="100000"/>
              </a:lnSpc>
            </a:pPr>
            <a:r>
              <a:rPr lang="en-US" sz="1000" dirty="0">
                <a:solidFill>
                  <a:srgbClr val="68ECFD"/>
                </a:solidFill>
              </a:rPr>
              <a:t>September 17, 2019</a:t>
            </a:r>
          </a:p>
        </p:txBody>
      </p:sp>
    </p:spTree>
    <p:extLst>
      <p:ext uri="{BB962C8B-B14F-4D97-AF65-F5344CB8AC3E}">
        <p14:creationId xmlns:p14="http://schemas.microsoft.com/office/powerpoint/2010/main" val="3679087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E3215-CBB6-4904-B844-C4F7A572A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20F04-96AE-482F-B017-6EF1914F8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RMS PTSA Website: </a:t>
            </a:r>
            <a:r>
              <a:rPr lang="en-US" dirty="0">
                <a:hlinkClick r:id="rId2"/>
              </a:rPr>
              <a:t>http://rmsptsa.org/Home</a:t>
            </a:r>
            <a:endParaRPr lang="en-US" dirty="0"/>
          </a:p>
          <a:p>
            <a:pPr lvl="1"/>
            <a:r>
              <a:rPr lang="en-US" dirty="0"/>
              <a:t>Math Club home page: </a:t>
            </a:r>
            <a:r>
              <a:rPr lang="en-US" dirty="0">
                <a:hlinkClick r:id="rId3"/>
              </a:rPr>
              <a:t>http://rmsptsa.org/Page/Programs/Math%20Club</a:t>
            </a:r>
            <a:endParaRPr lang="en-US" dirty="0"/>
          </a:p>
          <a:p>
            <a:pPr lvl="1"/>
            <a:r>
              <a:rPr lang="en-US" dirty="0"/>
              <a:t>All-in-One calendar: </a:t>
            </a:r>
            <a:r>
              <a:rPr lang="en-US" dirty="0">
                <a:hlinkClick r:id="rId4"/>
              </a:rPr>
              <a:t>http://rmsptsa.org/Event/MonthCalendar</a:t>
            </a:r>
            <a:endParaRPr lang="en-US" dirty="0"/>
          </a:p>
          <a:p>
            <a:r>
              <a:rPr lang="en-US" dirty="0"/>
              <a:t>Facebook</a:t>
            </a:r>
          </a:p>
          <a:p>
            <a:pPr lvl="1"/>
            <a:r>
              <a:rPr lang="en-US" dirty="0"/>
              <a:t>Follow RMSPTSA: </a:t>
            </a:r>
            <a:r>
              <a:rPr lang="en-US" dirty="0">
                <a:hlinkClick r:id="rId5"/>
              </a:rPr>
              <a:t>https://www.facebook.com/RMSPTSA</a:t>
            </a:r>
            <a:endParaRPr lang="en-US" dirty="0"/>
          </a:p>
          <a:p>
            <a:pPr lvl="1"/>
            <a:r>
              <a:rPr lang="en-US" dirty="0"/>
              <a:t>Join Group: RMS PTSA Math Club 2019-2020</a:t>
            </a:r>
          </a:p>
          <a:p>
            <a:r>
              <a:rPr lang="en-US" dirty="0"/>
              <a:t>Mailing list</a:t>
            </a:r>
          </a:p>
          <a:p>
            <a:pPr lvl="1"/>
            <a:r>
              <a:rPr lang="en-US" dirty="0"/>
              <a:t>Bear Tracks Weekly Newsletter</a:t>
            </a:r>
          </a:p>
          <a:p>
            <a:pPr lvl="1"/>
            <a:r>
              <a:rPr lang="en-US" dirty="0"/>
              <a:t>Math Club mailing list (for announcement only)</a:t>
            </a:r>
          </a:p>
          <a:p>
            <a:r>
              <a:rPr lang="en-US" dirty="0"/>
              <a:t>E-Mail: mathcontests@rmsptsa.org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05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C852-5A85-48A2-8D69-CB1D2CDD2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948A1-DD96-4FB0-B3F7-1698CA6EE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9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588AE-E5A2-4EEC-8F62-4CA4FFE18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 PTSA Math Club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B71FC-CF4B-465C-98FA-337AB1716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PTSA club</a:t>
            </a:r>
          </a:p>
          <a:p>
            <a:pPr lvl="1"/>
            <a:r>
              <a:rPr lang="en-US" dirty="0"/>
              <a:t>Run by parent volunteers</a:t>
            </a:r>
          </a:p>
          <a:p>
            <a:pPr lvl="1"/>
            <a:r>
              <a:rPr lang="en-US" dirty="0"/>
              <a:t>No school teachers nor LWSD staffs</a:t>
            </a:r>
          </a:p>
          <a:p>
            <a:r>
              <a:rPr lang="en-US" dirty="0"/>
              <a:t>Open to all students</a:t>
            </a:r>
          </a:p>
          <a:p>
            <a:r>
              <a:rPr lang="en-US" dirty="0"/>
              <a:t>To guide RMS students and coordinate to activities to participate in various math competitions</a:t>
            </a:r>
          </a:p>
          <a:p>
            <a:r>
              <a:rPr lang="en-US" dirty="0"/>
              <a:t>Code of Conduct: Appropriate student conduct is expected and discipline policies/actions are the same as those for the regular school 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88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FE136-9CF4-47B6-B87C-34D644851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Competitions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E9CF8-2748-40E4-B713-646667C33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AMC 8 - November 12, 2019 @ RMS</a:t>
            </a:r>
          </a:p>
          <a:p>
            <a:r>
              <a:rPr lang="en-US" dirty="0"/>
              <a:t>MATHCOUNTS - December 03, 2019 (tentative) @ RMS</a:t>
            </a:r>
          </a:p>
          <a:p>
            <a:r>
              <a:rPr lang="en-US" dirty="0"/>
              <a:t>AMC 10A - January 30, 2020 @ RMS</a:t>
            </a:r>
          </a:p>
          <a:p>
            <a:r>
              <a:rPr lang="en-US" dirty="0"/>
              <a:t>AMC 10B - February 5, 2020 @ RMS</a:t>
            </a:r>
          </a:p>
          <a:p>
            <a:r>
              <a:rPr lang="en-US" dirty="0"/>
              <a:t>Math Is Cool - February 7, 2020 @ TBD</a:t>
            </a:r>
          </a:p>
          <a:p>
            <a:r>
              <a:rPr lang="en-US" dirty="0"/>
              <a:t>KPMT - TBD @ Newport HS, Bellevue, WA</a:t>
            </a:r>
          </a:p>
          <a:p>
            <a:r>
              <a:rPr lang="en-US" dirty="0"/>
              <a:t>Washington State Math Championship - March 28, 2020 @ Blaine HS, Blaine, WA</a:t>
            </a:r>
          </a:p>
          <a:p>
            <a:r>
              <a:rPr lang="en-US" dirty="0"/>
              <a:t>LWSD Middle School Math Olympiad - TBD @ Kirkland MS, Kirkland, WA</a:t>
            </a:r>
          </a:p>
        </p:txBody>
      </p:sp>
    </p:spTree>
    <p:extLst>
      <p:ext uri="{BB962C8B-B14F-4D97-AF65-F5344CB8AC3E}">
        <p14:creationId xmlns:p14="http://schemas.microsoft.com/office/powerpoint/2010/main" val="3760283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62CC8-ECCC-4548-8064-34B5A052D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Mathematics Competitions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5D49B-C7F0-45CA-B263-6FD5CBB1A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AMC 8</a:t>
            </a:r>
          </a:p>
          <a:p>
            <a:pPr lvl="1"/>
            <a:r>
              <a:rPr lang="en-US" dirty="0"/>
              <a:t>Middle school level competition, for students in grade 8 or below</a:t>
            </a:r>
          </a:p>
          <a:p>
            <a:pPr lvl="1"/>
            <a:r>
              <a:rPr lang="en-US" dirty="0"/>
              <a:t>25-question, 40-minute, multiple choice examination</a:t>
            </a:r>
          </a:p>
          <a:p>
            <a:pPr lvl="1"/>
            <a:r>
              <a:rPr lang="en-US" dirty="0"/>
              <a:t>Competition date: November 12, 2019</a:t>
            </a:r>
          </a:p>
          <a:p>
            <a:pPr lvl="1"/>
            <a:r>
              <a:rPr lang="en-US" dirty="0"/>
              <a:t>Signup in October</a:t>
            </a:r>
          </a:p>
          <a:p>
            <a:r>
              <a:rPr lang="en-US" dirty="0"/>
              <a:t>AMC 10</a:t>
            </a:r>
          </a:p>
          <a:p>
            <a:pPr lvl="1"/>
            <a:r>
              <a:rPr lang="en-US" dirty="0"/>
              <a:t>High school level competition, for students in grade 10 or below</a:t>
            </a:r>
          </a:p>
          <a:p>
            <a:pPr lvl="1"/>
            <a:r>
              <a:rPr lang="fr-FR" dirty="0"/>
              <a:t>25-question, 75-minute, multiple </a:t>
            </a:r>
            <a:r>
              <a:rPr lang="fr-FR" dirty="0" err="1"/>
              <a:t>choice</a:t>
            </a:r>
            <a:r>
              <a:rPr lang="fr-FR" dirty="0"/>
              <a:t> </a:t>
            </a:r>
            <a:r>
              <a:rPr lang="fr-FR" dirty="0" err="1"/>
              <a:t>examination</a:t>
            </a:r>
            <a:endParaRPr lang="fr-FR" dirty="0"/>
          </a:p>
          <a:p>
            <a:pPr lvl="1"/>
            <a:r>
              <a:rPr lang="fr-FR" dirty="0"/>
              <a:t>10A: </a:t>
            </a:r>
            <a:r>
              <a:rPr lang="fr-FR" dirty="0" err="1"/>
              <a:t>January</a:t>
            </a:r>
            <a:r>
              <a:rPr lang="fr-FR" dirty="0"/>
              <a:t> 30, 2020; 10B: </a:t>
            </a:r>
            <a:r>
              <a:rPr lang="fr-FR" dirty="0" err="1"/>
              <a:t>February</a:t>
            </a:r>
            <a:r>
              <a:rPr lang="fr-FR" dirty="0"/>
              <a:t> 5, 2020</a:t>
            </a:r>
          </a:p>
          <a:p>
            <a:r>
              <a:rPr lang="fr-FR" dirty="0"/>
              <a:t>AIME</a:t>
            </a:r>
          </a:p>
          <a:p>
            <a:pPr lvl="1"/>
            <a:r>
              <a:rPr lang="fr-FR" dirty="0"/>
              <a:t>By invitation </a:t>
            </a:r>
            <a:r>
              <a:rPr lang="fr-FR" dirty="0" err="1"/>
              <a:t>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6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4DB5F-03F5-4C60-9274-B8395ED6C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MATHCOUNTS Competition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A17C2-B67D-42B3-AB56-94091C00A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4 levels</a:t>
            </a:r>
          </a:p>
          <a:p>
            <a:pPr lvl="1"/>
            <a:r>
              <a:rPr lang="en-US" dirty="0"/>
              <a:t>School</a:t>
            </a:r>
          </a:p>
          <a:p>
            <a:pPr lvl="2"/>
            <a:r>
              <a:rPr lang="en-US" dirty="0"/>
              <a:t>Date: December 03, 2019</a:t>
            </a:r>
          </a:p>
          <a:p>
            <a:pPr lvl="2"/>
            <a:r>
              <a:rPr lang="en-US" dirty="0"/>
              <a:t>To select a team of 4 students plus 6 individual competitors to advance to Chapter</a:t>
            </a:r>
          </a:p>
          <a:p>
            <a:pPr lvl="1"/>
            <a:r>
              <a:rPr lang="en-US" dirty="0"/>
              <a:t>Chapter</a:t>
            </a:r>
          </a:p>
          <a:p>
            <a:pPr lvl="2"/>
            <a:r>
              <a:rPr lang="en-US" dirty="0"/>
              <a:t>Lake Washington Chapter: LWSD, BSD, ISD, etc.</a:t>
            </a:r>
          </a:p>
          <a:p>
            <a:pPr lvl="2"/>
            <a:r>
              <a:rPr lang="en-US" dirty="0"/>
              <a:t>Last year, top 7 teams and top 8 students advanced to State</a:t>
            </a:r>
          </a:p>
          <a:p>
            <a:pPr lvl="1"/>
            <a:r>
              <a:rPr lang="en-US" dirty="0"/>
              <a:t>State: top 4 students to form a team to represent WA state</a:t>
            </a:r>
          </a:p>
          <a:p>
            <a:pPr lvl="1"/>
            <a:r>
              <a:rPr lang="en-US" dirty="0"/>
              <a:t>National</a:t>
            </a:r>
          </a:p>
          <a:p>
            <a:r>
              <a:rPr lang="en-US" dirty="0"/>
              <a:t>4 rounds</a:t>
            </a:r>
          </a:p>
          <a:p>
            <a:pPr lvl="1"/>
            <a:r>
              <a:rPr lang="en-US" dirty="0"/>
              <a:t>Sprint: 30-question, 40-minute</a:t>
            </a:r>
          </a:p>
          <a:p>
            <a:pPr lvl="1"/>
            <a:r>
              <a:rPr lang="en-US" dirty="0"/>
              <a:t>Target: 4 pairs of problem, 6 minutes to complete each pair</a:t>
            </a:r>
          </a:p>
          <a:p>
            <a:pPr lvl="1"/>
            <a:r>
              <a:rPr lang="en-US" dirty="0"/>
              <a:t>Team: (not included in School competition)</a:t>
            </a:r>
          </a:p>
          <a:p>
            <a:pPr lvl="1"/>
            <a:r>
              <a:rPr lang="en-US" dirty="0"/>
              <a:t>Countdown: (not included in School competition)</a:t>
            </a:r>
          </a:p>
        </p:txBody>
      </p:sp>
    </p:spTree>
    <p:extLst>
      <p:ext uri="{BB962C8B-B14F-4D97-AF65-F5344CB8AC3E}">
        <p14:creationId xmlns:p14="http://schemas.microsoft.com/office/powerpoint/2010/main" val="422066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C655-2AF0-45FB-BF9B-2695387D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Competitions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26D33-274B-4D55-BE39-58EE3BEDF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 Is Cool, KPMT, Washington State Math Champion (aka Blaine)</a:t>
            </a:r>
          </a:p>
          <a:p>
            <a:r>
              <a:rPr lang="en-US" dirty="0"/>
              <a:t>Team of 3 or 4 students</a:t>
            </a:r>
          </a:p>
          <a:p>
            <a:r>
              <a:rPr lang="en-US" dirty="0"/>
              <a:t>Teams are formed by parents/students</a:t>
            </a:r>
          </a:p>
          <a:p>
            <a:r>
              <a:rPr lang="en-US" dirty="0"/>
              <a:t>RMS PTSA Math Club does not form teams nor assign students to any teams</a:t>
            </a:r>
          </a:p>
          <a:p>
            <a:r>
              <a:rPr lang="en-US" dirty="0"/>
              <a:t>Math Club volunteers to collect student/team information and register RMS</a:t>
            </a:r>
          </a:p>
          <a:p>
            <a:r>
              <a:rPr lang="en-US" dirty="0"/>
              <a:t>Possible internal screening test for Grade 6 Math Is Cool competition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62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2AA08-4BBE-4E7E-8A4B-6AF905DA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LSWD Middle School Math Olympiad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76A4B-EF07-4219-AF83-56EC2C62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Kirkland Middle School</a:t>
            </a:r>
          </a:p>
          <a:p>
            <a:r>
              <a:rPr lang="en-US" dirty="0"/>
              <a:t>In April</a:t>
            </a:r>
          </a:p>
          <a:p>
            <a:r>
              <a:rPr lang="en-US" dirty="0"/>
              <a:t>12-50 students to form a team</a:t>
            </a:r>
          </a:p>
          <a:p>
            <a:r>
              <a:rPr lang="en-US" dirty="0"/>
              <a:t>At least 4 students from each grade</a:t>
            </a:r>
          </a:p>
        </p:txBody>
      </p:sp>
    </p:spTree>
    <p:extLst>
      <p:ext uri="{BB962C8B-B14F-4D97-AF65-F5344CB8AC3E}">
        <p14:creationId xmlns:p14="http://schemas.microsoft.com/office/powerpoint/2010/main" val="590605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8CEF0-16C5-46BB-B3D3-E3B5DBD08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Coaching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F1780-49BF-4962-A240-ECA7E30C0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Location: classroom #139, #140, #141, and the Red Cedar Pod</a:t>
            </a:r>
          </a:p>
          <a:p>
            <a:r>
              <a:rPr lang="en-US" dirty="0"/>
              <a:t>Time: Friday 14:50 – 16:30</a:t>
            </a:r>
          </a:p>
          <a:p>
            <a:r>
              <a:rPr lang="en-US" dirty="0"/>
              <a:t>Looking for coaches</a:t>
            </a:r>
          </a:p>
          <a:p>
            <a:r>
              <a:rPr lang="en-US" dirty="0"/>
              <a:t>Syllabus: TBD</a:t>
            </a:r>
          </a:p>
          <a:p>
            <a:r>
              <a:rPr lang="en-US" dirty="0"/>
              <a:t>At least one parent volunteer is needed for each session</a:t>
            </a:r>
          </a:p>
        </p:txBody>
      </p:sp>
    </p:spTree>
    <p:extLst>
      <p:ext uri="{BB962C8B-B14F-4D97-AF65-F5344CB8AC3E}">
        <p14:creationId xmlns:p14="http://schemas.microsoft.com/office/powerpoint/2010/main" val="525949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69320-444C-44B7-ABD6-9E11BFE6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368CE-017B-4D99-BDAA-CA5AF7B01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be LWSD-approved</a:t>
            </a:r>
          </a:p>
          <a:p>
            <a:r>
              <a:rPr lang="en-US" dirty="0"/>
              <a:t>1 co-chair: Grade 6 parent is preferred</a:t>
            </a:r>
          </a:p>
          <a:p>
            <a:pPr lvl="1"/>
            <a:r>
              <a:rPr lang="en-US" dirty="0"/>
              <a:t>To register RMS for competitions</a:t>
            </a:r>
          </a:p>
          <a:p>
            <a:r>
              <a:rPr lang="en-US" dirty="0"/>
              <a:t>lead parent for each grade</a:t>
            </a:r>
          </a:p>
          <a:p>
            <a:pPr lvl="1"/>
            <a:r>
              <a:rPr lang="en-US" dirty="0"/>
              <a:t>To run coaching session</a:t>
            </a:r>
          </a:p>
          <a:p>
            <a:pPr lvl="1"/>
            <a:r>
              <a:rPr lang="en-US" dirty="0"/>
              <a:t>To coordinate team contests</a:t>
            </a:r>
          </a:p>
          <a:p>
            <a:r>
              <a:rPr lang="en-US" dirty="0"/>
              <a:t>1 parent volunteer for each coaching session</a:t>
            </a:r>
          </a:p>
          <a:p>
            <a:r>
              <a:rPr lang="en-US" dirty="0"/>
              <a:t>6-8 parents to oversee AMC, MATHCOUNTS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08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242C41"/>
      </a:dk2>
      <a:lt2>
        <a:srgbClr val="E2E8E2"/>
      </a:lt2>
      <a:accent1>
        <a:srgbClr val="C746CA"/>
      </a:accent1>
      <a:accent2>
        <a:srgbClr val="7E34B8"/>
      </a:accent2>
      <a:accent3>
        <a:srgbClr val="5846CA"/>
      </a:accent3>
      <a:accent4>
        <a:srgbClr val="3458B8"/>
      </a:accent4>
      <a:accent5>
        <a:srgbClr val="46A1CA"/>
      </a:accent5>
      <a:accent6>
        <a:srgbClr val="33B5A7"/>
      </a:accent6>
      <a:hlink>
        <a:srgbClr val="3F82BF"/>
      </a:hlink>
      <a:folHlink>
        <a:srgbClr val="7F7F7F"/>
      </a:folHlink>
    </a:clrScheme>
    <a:fontScheme name="Slate">
      <a:majorFont>
        <a:latin typeface="Bookman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2963</TotalTime>
  <Words>597</Words>
  <Application>Microsoft Office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Bookman Old Style</vt:lpstr>
      <vt:lpstr>Franklin Gothic Book</vt:lpstr>
      <vt:lpstr>Wingdings 2</vt:lpstr>
      <vt:lpstr>SlateVTI</vt:lpstr>
      <vt:lpstr>RMS PTSA Math Club 2019-2020</vt:lpstr>
      <vt:lpstr>RMS PTSA Math Club</vt:lpstr>
      <vt:lpstr>Math Competitions</vt:lpstr>
      <vt:lpstr>American Mathematics Competitions</vt:lpstr>
      <vt:lpstr>MATHCOUNTS Competition Series</vt:lpstr>
      <vt:lpstr>Team Competitions</vt:lpstr>
      <vt:lpstr>LSWD Middle School Math Olympiad</vt:lpstr>
      <vt:lpstr>Coaching Sessions</vt:lpstr>
      <vt:lpstr>Volunteers</vt:lpstr>
      <vt:lpstr>Communication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RMS PTSA Math Club 2019-2020</dc:title>
  <dc:creator>Huitao Sheng</dc:creator>
  <cp:lastModifiedBy>Huitao Sheng</cp:lastModifiedBy>
  <cp:revision>21</cp:revision>
  <dcterms:created xsi:type="dcterms:W3CDTF">2019-09-16T00:56:17Z</dcterms:created>
  <dcterms:modified xsi:type="dcterms:W3CDTF">2019-09-18T02:19:34Z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etDate">
    <vt:lpwstr>2019-09-16T00:56:17Z</vt:lpwstr>
  </property>
  <property fmtid="{D5CDD505-2E9C-101B-9397-08002B2CF9AE}" pid="4" name="MSIP_Label_f42aa342-8706-4288-bd11-ebb85995028c_Method">
    <vt:lpwstr>Standard</vt:lpwstr>
  </property>
  <property fmtid="{D5CDD505-2E9C-101B-9397-08002B2CF9AE}" pid="5" name="MSIP_Label_f42aa342-8706-4288-bd11-ebb85995028c_Name">
    <vt:lpwstr>Internal</vt:lpwstr>
  </property>
  <property fmtid="{D5CDD505-2E9C-101B-9397-08002B2CF9AE}" pid="6" name="MSIP_Label_f42aa342-8706-4288-bd11-ebb85995028c_SiteId">
    <vt:lpwstr>72f988bf-86f1-41af-91ab-2d7cd011db47</vt:lpwstr>
  </property>
  <property fmtid="{D5CDD505-2E9C-101B-9397-08002B2CF9AE}" pid="7" name="MSIP_Label_f42aa342-8706-4288-bd11-ebb85995028c_ActionId">
    <vt:lpwstr>f5ba082b-6a60-4981-bcf9-00007a147a60</vt:lpwstr>
  </property>
  <property fmtid="{D5CDD505-2E9C-101B-9397-08002B2CF9AE}" pid="8" name="MSIP_Label_f42aa342-8706-4288-bd11-ebb85995028c_ContentBits">
    <vt:lpwstr>0</vt:lpwstr>
  </property>
</Properties>
</file>